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2"/>
  </p:sldMasterIdLst>
  <p:sldIdLst>
    <p:sldId id="256" r:id="rId3"/>
    <p:sldId id="270" r:id="rId4"/>
    <p:sldId id="278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69" r:id="rId13"/>
    <p:sldId id="258" r:id="rId14"/>
  </p:sldIdLst>
  <p:sldSz cx="9144000" cy="6858000" type="screen4x3"/>
  <p:notesSz cx="6858000" cy="9144000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9966FF"/>
    <a:srgbClr val="C0C0C0"/>
    <a:srgbClr val="FFFF99"/>
    <a:srgbClr val="FF0066"/>
    <a:srgbClr val="0066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23" autoAdjust="0"/>
    <p:restoredTop sz="94660"/>
  </p:normalViewPr>
  <p:slideViewPr>
    <p:cSldViewPr>
      <p:cViewPr varScale="1">
        <p:scale>
          <a:sx n="126" d="100"/>
          <a:sy n="126" d="100"/>
        </p:scale>
        <p:origin x="-1194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62AA6D-C902-454E-92CF-CE1E221E44DC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62AA6D-C902-454E-92CF-CE1E221E44DC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62AA6D-C902-454E-92CF-CE1E221E44DC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  <p:sp>
        <p:nvSpPr>
          <p:cNvPr id="7" name="Pie 6"/>
          <p:cNvSpPr/>
          <p:nvPr/>
        </p:nvSpPr>
        <p:spPr>
          <a:xfrm>
            <a:off x="4495800" y="3924300"/>
            <a:ext cx="84772" cy="84772"/>
          </a:xfrm>
          <a:prstGeom prst="pie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noFill/>
          </a:ln>
          <a:effectLst/>
          <a:scene3d>
            <a:camera prst="orthographicFront">
              <a:rot lat="0" lon="0" rev="27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e 7"/>
          <p:cNvSpPr/>
          <p:nvPr/>
        </p:nvSpPr>
        <p:spPr>
          <a:xfrm>
            <a:off x="4695825" y="3924300"/>
            <a:ext cx="84772" cy="84772"/>
          </a:xfrm>
          <a:prstGeom prst="pie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noFill/>
          </a:ln>
          <a:effectLst/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e 8"/>
          <p:cNvSpPr/>
          <p:nvPr/>
        </p:nvSpPr>
        <p:spPr>
          <a:xfrm>
            <a:off x="4296728" y="3924300"/>
            <a:ext cx="84772" cy="84772"/>
          </a:xfrm>
          <a:prstGeom prst="pie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62AA6D-C902-454E-92CF-CE1E221E44DC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62AA6D-C902-454E-92CF-CE1E221E44DC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62AA6D-C902-454E-92CF-CE1E221E44DC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62AA6D-C902-454E-92CF-CE1E221E44DC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62AA6D-C902-454E-92CF-CE1E221E44DC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62AA6D-C902-454E-92CF-CE1E221E44DC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62AA6D-C902-454E-92CF-CE1E221E44DC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62AA6D-C902-454E-92CF-CE1E221E44DC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Title, sub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9850"/>
            <a:ext cx="914400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 descr="SMSGR-Inside-to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37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609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62AA6D-C902-454E-92CF-CE1E221E44DC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4800" y="1219200"/>
            <a:ext cx="8534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04800" y="712433"/>
            <a:ext cx="8534400" cy="506767"/>
          </a:xfrm>
        </p:spPr>
        <p:txBody>
          <a:bodyPr>
            <a:noAutofit/>
          </a:bodyPr>
          <a:lstStyle>
            <a:lvl1pPr>
              <a:buFont typeface="Arial" pitchFamily="34" charset="0"/>
              <a:buNone/>
              <a:defRPr sz="24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1" name="Picture 2" descr="C:\Users\fcima\Downloads\Forefront_h_bL_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6" y="6458432"/>
            <a:ext cx="1168342" cy="32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9706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5_Title and sub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MSGR-Inside-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533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62AA6D-C902-454E-92CF-CE1E221E44DC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04800" y="685800"/>
            <a:ext cx="8534400" cy="457199"/>
          </a:xfrm>
        </p:spPr>
        <p:txBody>
          <a:bodyPr>
            <a:noAutofit/>
          </a:bodyPr>
          <a:lstStyle>
            <a:lvl1pPr>
              <a:buFont typeface="Arial" pitchFamily="34" charset="0"/>
              <a:buNone/>
              <a:defRPr sz="26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9850"/>
            <a:ext cx="914400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3357"/>
            <a:ext cx="2736304" cy="74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600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bg1">
                <a:tint val="80000"/>
                <a:satMod val="250000"/>
              </a:schemeClr>
            </a:gs>
            <a:gs pos="76000">
              <a:schemeClr val="bg1">
                <a:tint val="90000"/>
                <a:shade val="90000"/>
                <a:satMod val="200000"/>
              </a:schemeClr>
            </a:gs>
            <a:gs pos="92000">
              <a:schemeClr val="tx2">
                <a:lumMod val="40000"/>
                <a:lumOff val="60000"/>
                <a:alpha val="4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169700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-751697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10" y="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D262AA6D-C902-454E-92CF-CE1E221E44DC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  <p:sp>
        <p:nvSpPr>
          <p:cNvPr id="7" name="Pie 6"/>
          <p:cNvSpPr/>
          <p:nvPr/>
        </p:nvSpPr>
        <p:spPr>
          <a:xfrm>
            <a:off x="8457760" y="6499384"/>
            <a:ext cx="84772" cy="84772"/>
          </a:xfrm>
          <a:prstGeom prst="pie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noFill/>
          </a:ln>
          <a:effectLst/>
          <a:scene3d>
            <a:camera prst="orthographicFront">
              <a:rot lat="0" lon="10799999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Pie 7"/>
          <p:cNvSpPr/>
          <p:nvPr/>
        </p:nvSpPr>
        <p:spPr>
          <a:xfrm>
            <a:off x="569119" y="6499384"/>
            <a:ext cx="84772" cy="84772"/>
          </a:xfrm>
          <a:prstGeom prst="pie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6110210"/>
            <a:ext cx="2736304" cy="74575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lnSpc>
          <a:spcPts val="5800"/>
        </a:lnSpc>
        <a:spcBef>
          <a:spcPct val="0"/>
        </a:spcBef>
        <a:buNone/>
        <a:defRPr sz="4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download.microsoft.com/download/f/d/0/fd05def7-68a1-4f71-8546-25c359cc0842/UtilitySpotlight2008_07.exe" TargetMode="External"/><Relationship Id="rId3" Type="http://schemas.openxmlformats.org/officeDocument/2006/relationships/hyperlink" Target="http://www.microsoft.com/downloads/details.aspx?FamilyId=0F1EEC3D-10C4-4B5F-9625-97C2F731090C" TargetMode="External"/><Relationship Id="rId7" Type="http://schemas.openxmlformats.org/officeDocument/2006/relationships/hyperlink" Target="http://www.microsoft.com/downloads/en/details.aspx?familyid=C26EFA36-98E0-4EE9-A7C5-98D0592D8C52&amp;displaylang=en" TargetMode="External"/><Relationship Id="rId2" Type="http://schemas.openxmlformats.org/officeDocument/2006/relationships/hyperlink" Target="http://support.microsoft.com/kb/94782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wnload.microsoft.com/download/f/d/0/fd05def7-68a1-4f71-8546-25c359cc0842/HoffmanUtilitySpotlight2009_04.exe" TargetMode="External"/><Relationship Id="rId11" Type="http://schemas.openxmlformats.org/officeDocument/2006/relationships/hyperlink" Target="http://karlprosser.com/coder/portable-powershell/" TargetMode="External"/><Relationship Id="rId5" Type="http://schemas.openxmlformats.org/officeDocument/2006/relationships/hyperlink" Target="http://download.microsoft.com/download/f/d/0/fd05def7-68a1-4f71-8546-25c359cc0842/TenSeldamUtility2009_03.exe" TargetMode="External"/><Relationship Id="rId10" Type="http://schemas.openxmlformats.org/officeDocument/2006/relationships/hyperlink" Target="http://www.microsoft.com/downloads/en/details.aspx?FamilyID=d87daf50-e487-4b0b-995c-f36a2855016e&amp;displaylang=en" TargetMode="External"/><Relationship Id="rId4" Type="http://schemas.openxmlformats.org/officeDocument/2006/relationships/hyperlink" Target="http://download.microsoft.com/download/f/d/0/fd05def7-68a1-4f71-8546-25c359cc0842/UtilityOnlineMarch092009_03.exe" TargetMode="External"/><Relationship Id="rId9" Type="http://schemas.openxmlformats.org/officeDocument/2006/relationships/hyperlink" Target="http://www.microsoft.com/downloads/info.aspx?na=41&amp;SrcFamilyId=8408ECF5-7AFE-47EC-A697-EB433027DF73&amp;SrcDisplayLang=en&amp;u=http://download.microsoft.com/download/6/B/9/6B964642-7077-4E6C-8B54-8763D17169FF/Virtual+Machine+Servicing+Tool+3.0.zip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ive.sysinternals.com/" TargetMode="External"/><Relationship Id="rId7" Type="http://schemas.openxmlformats.org/officeDocument/2006/relationships/hyperlink" Target="http://smithii.com/si_installer" TargetMode="External"/><Relationship Id="rId2" Type="http://schemas.openxmlformats.org/officeDocument/2006/relationships/hyperlink" Target="file:///\\live.sysinternals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kls-soft.com/freeware/wscc.php" TargetMode="External"/><Relationship Id="rId5" Type="http://schemas.openxmlformats.org/officeDocument/2006/relationships/hyperlink" Target="http://technet.microsoft.com/sl-si/sysinternals" TargetMode="External"/><Relationship Id="rId4" Type="http://schemas.openxmlformats.org/officeDocument/2006/relationships/hyperlink" Target="http://www.sysinternals.com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ip4.me/" TargetMode="External"/><Relationship Id="rId3" Type="http://schemas.openxmlformats.org/officeDocument/2006/relationships/hyperlink" Target="http://www.onlinedoctranslator.com/index.html" TargetMode="External"/><Relationship Id="rId7" Type="http://schemas.openxmlformats.org/officeDocument/2006/relationships/hyperlink" Target="http://www.speedtest.net/" TargetMode="External"/><Relationship Id="rId2" Type="http://schemas.openxmlformats.org/officeDocument/2006/relationships/hyperlink" Target="http://spoon.ne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reemypdf.com/" TargetMode="External"/><Relationship Id="rId5" Type="http://schemas.openxmlformats.org/officeDocument/2006/relationships/hyperlink" Target="http://www.copypastecharacter.com/" TargetMode="External"/><Relationship Id="rId10" Type="http://schemas.openxmlformats.org/officeDocument/2006/relationships/hyperlink" Target="http://www.klava.org/" TargetMode="External"/><Relationship Id="rId4" Type="http://schemas.openxmlformats.org/officeDocument/2006/relationships/hyperlink" Target="http://www.subnetonline.com/" TargetMode="External"/><Relationship Id="rId9" Type="http://schemas.openxmlformats.org/officeDocument/2006/relationships/hyperlink" Target="http://datacent.com/hard_drive_sounds.php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npenpack.com/" TargetMode="External"/><Relationship Id="rId7" Type="http://schemas.openxmlformats.org/officeDocument/2006/relationships/hyperlink" Target="http://ninite.com/" TargetMode="External"/><Relationship Id="rId2" Type="http://schemas.openxmlformats.org/officeDocument/2006/relationships/hyperlink" Target="http://www.lupopensuit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ortableapps.com/" TargetMode="External"/><Relationship Id="rId5" Type="http://schemas.openxmlformats.org/officeDocument/2006/relationships/hyperlink" Target="http://www.liberkey.com/" TargetMode="External"/><Relationship Id="rId4" Type="http://schemas.openxmlformats.org/officeDocument/2006/relationships/hyperlink" Target="http://www.freenew.net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hefreecountry.com/" TargetMode="External"/><Relationship Id="rId3" Type="http://schemas.openxmlformats.org/officeDocument/2006/relationships/hyperlink" Target="http://nirsoft.net/" TargetMode="External"/><Relationship Id="rId7" Type="http://schemas.openxmlformats.org/officeDocument/2006/relationships/hyperlink" Target="http://www.gaijin.at/" TargetMode="External"/><Relationship Id="rId2" Type="http://schemas.openxmlformats.org/officeDocument/2006/relationships/hyperlink" Target="http://securityxploded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irfile.com/" TargetMode="External"/><Relationship Id="rId11" Type="http://schemas.openxmlformats.org/officeDocument/2006/relationships/hyperlink" Target="http://www.portablefreeware.com/" TargetMode="External"/><Relationship Id="rId5" Type="http://schemas.openxmlformats.org/officeDocument/2006/relationships/hyperlink" Target="http://www.donationcoder.com/index.html" TargetMode="External"/><Relationship Id="rId10" Type="http://schemas.openxmlformats.org/officeDocument/2006/relationships/hyperlink" Target="http://www.roadkil.net/index.php" TargetMode="External"/><Relationship Id="rId4" Type="http://schemas.openxmlformats.org/officeDocument/2006/relationships/hyperlink" Target="http://alternativeto.net/" TargetMode="External"/><Relationship Id="rId9" Type="http://schemas.openxmlformats.org/officeDocument/2006/relationships/hyperlink" Target="http://4sysops.com/top-free-windows-administration-tools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sforensics.com/tools/index.html" TargetMode="External"/><Relationship Id="rId2" Type="http://schemas.openxmlformats.org/officeDocument/2006/relationships/hyperlink" Target="http://www.netwrix.com/top_10_freeware_tool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neosmart.net/software.php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jwdev.co.uk/Software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naryfortress.com/" TargetMode="External"/><Relationship Id="rId2" Type="http://schemas.openxmlformats.org/officeDocument/2006/relationships/hyperlink" Target="https://secure.logmein.com/US/products/hamachi2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andboxie.com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endrivelinux.com/boot-multiple-iso-from-usb-multiboot-usb/" TargetMode="External"/><Relationship Id="rId3" Type="http://schemas.openxmlformats.org/officeDocument/2006/relationships/hyperlink" Target="http://www.winpatrol.com/" TargetMode="External"/><Relationship Id="rId7" Type="http://schemas.openxmlformats.org/officeDocument/2006/relationships/hyperlink" Target="http://forums.mydigitallife.info/threads/9682-Je-Jin-s-DISM-Tool" TargetMode="External"/><Relationship Id="rId12" Type="http://schemas.openxmlformats.org/officeDocument/2006/relationships/hyperlink" Target="http://web.newsguy.com/lmgava/ip2c/index.php" TargetMode="External"/><Relationship Id="rId2" Type="http://schemas.openxmlformats.org/officeDocument/2006/relationships/hyperlink" Target="http://app.chrometa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utoitscript.com/site/autoit-tools/gimagex/" TargetMode="External"/><Relationship Id="rId11" Type="http://schemas.openxmlformats.org/officeDocument/2006/relationships/hyperlink" Target="http://sourceforge.net/projects/briss/" TargetMode="External"/><Relationship Id="rId5" Type="http://schemas.openxmlformats.org/officeDocument/2006/relationships/hyperlink" Target="http://imagepatcher.codeplex.com/" TargetMode="External"/><Relationship Id="rId10" Type="http://schemas.openxmlformats.org/officeDocument/2006/relationships/hyperlink" Target="http://www.ekahau.com/products/heatmapper/overview.html" TargetMode="External"/><Relationship Id="rId4" Type="http://schemas.openxmlformats.org/officeDocument/2006/relationships/hyperlink" Target="http://geek-menu.sourceforge.net/" TargetMode="External"/><Relationship Id="rId9" Type="http://schemas.openxmlformats.org/officeDocument/2006/relationships/hyperlink" Target="http://www.metageek.net/support/downloads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09601"/>
            <a:ext cx="7772400" cy="2459359"/>
          </a:xfrm>
        </p:spPr>
        <p:txBody>
          <a:bodyPr/>
          <a:lstStyle/>
          <a:p>
            <a:pPr eaLnBrk="1" hangingPunct="1">
              <a:defRPr/>
            </a:pPr>
            <a:r>
              <a:rPr lang="sl-SI" sz="4000" dirty="0" smtClean="0"/>
              <a:t>Brezplačna orodja in administracija</a:t>
            </a:r>
            <a:endParaRPr lang="sl-SI" sz="4000" dirty="0" smtClean="0">
              <a:latin typeface="Arial" charset="0"/>
            </a:endParaRP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85786" y="4221163"/>
            <a:ext cx="6986614" cy="1417637"/>
          </a:xfrm>
        </p:spPr>
        <p:txBody>
          <a:bodyPr>
            <a:normAutofit fontScale="92500"/>
          </a:bodyPr>
          <a:lstStyle/>
          <a:p>
            <a:pPr algn="l" eaLnBrk="1" hangingPunct="1">
              <a:spcAft>
                <a:spcPts val="0"/>
              </a:spcAft>
            </a:pPr>
            <a:r>
              <a:rPr lang="sl-SI" sz="2000" b="1" dirty="0" smtClean="0">
                <a:latin typeface="Arial" charset="0"/>
              </a:rPr>
              <a:t>Jože Markič, </a:t>
            </a:r>
            <a:r>
              <a:rPr lang="sl-SI" sz="2000" b="1" dirty="0" err="1" smtClean="0">
                <a:latin typeface="Arial" charset="0"/>
              </a:rPr>
              <a:t>joze.markic@kompas</a:t>
            </a:r>
            <a:r>
              <a:rPr lang="sl-SI" sz="2000" b="1" dirty="0" smtClean="0">
                <a:latin typeface="Arial" charset="0"/>
              </a:rPr>
              <a:t>-</a:t>
            </a:r>
            <a:r>
              <a:rPr lang="sl-SI" sz="2000" b="1" dirty="0" err="1" smtClean="0">
                <a:latin typeface="Arial" charset="0"/>
              </a:rPr>
              <a:t>xnet.si</a:t>
            </a:r>
            <a:endParaRPr lang="sl-SI" sz="2000" b="1" dirty="0" smtClean="0">
              <a:latin typeface="Arial" charset="0"/>
            </a:endParaRPr>
          </a:p>
          <a:p>
            <a:pPr algn="l">
              <a:spcAft>
                <a:spcPts val="1200"/>
              </a:spcAft>
            </a:pPr>
            <a:r>
              <a:rPr lang="sl-SI" sz="2000" dirty="0" smtClean="0"/>
              <a:t>MCP, MCDST, MCSA 2003, MCSE 2003</a:t>
            </a:r>
            <a:r>
              <a:rPr lang="sl-SI" sz="2000" dirty="0"/>
              <a:t>, MCTS, MCITP</a:t>
            </a:r>
            <a:r>
              <a:rPr lang="sl-SI" sz="2000" dirty="0" smtClean="0"/>
              <a:t>, MCT</a:t>
            </a:r>
          </a:p>
          <a:p>
            <a:pPr algn="l">
              <a:spcAft>
                <a:spcPts val="1200"/>
              </a:spcAft>
            </a:pPr>
            <a:r>
              <a:rPr lang="sl-SI" sz="2000" dirty="0" smtClean="0">
                <a:latin typeface="Arial" charset="0"/>
              </a:rPr>
              <a:t>Kompas Xnet d.o.o., Ljubljana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Microsoft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l-SI" dirty="0" err="1">
                <a:hlinkClick r:id="rId2"/>
              </a:rPr>
              <a:t>System</a:t>
            </a:r>
            <a:r>
              <a:rPr lang="sl-SI" dirty="0">
                <a:hlinkClick r:id="rId2"/>
              </a:rPr>
              <a:t> </a:t>
            </a:r>
            <a:r>
              <a:rPr lang="sl-SI" dirty="0" err="1">
                <a:hlinkClick r:id="rId2"/>
              </a:rPr>
              <a:t>Update</a:t>
            </a:r>
            <a:r>
              <a:rPr lang="sl-SI" dirty="0">
                <a:hlinkClick r:id="rId2"/>
              </a:rPr>
              <a:t> </a:t>
            </a:r>
            <a:r>
              <a:rPr lang="sl-SI" dirty="0" err="1">
                <a:hlinkClick r:id="rId2"/>
              </a:rPr>
              <a:t>Readiness</a:t>
            </a:r>
            <a:r>
              <a:rPr lang="sl-SI" dirty="0">
                <a:hlinkClick r:id="rId2"/>
              </a:rPr>
              <a:t> </a:t>
            </a:r>
            <a:r>
              <a:rPr lang="sl-SI" dirty="0" err="1" smtClean="0">
                <a:hlinkClick r:id="rId2"/>
              </a:rPr>
              <a:t>Tool</a:t>
            </a:r>
            <a:endParaRPr lang="sl-SI" dirty="0" smtClean="0"/>
          </a:p>
          <a:p>
            <a:r>
              <a:rPr lang="sl-SI" dirty="0">
                <a:hlinkClick r:id="rId3"/>
              </a:rPr>
              <a:t>ADMX </a:t>
            </a:r>
            <a:r>
              <a:rPr lang="sl-SI" dirty="0" err="1" smtClean="0">
                <a:hlinkClick r:id="rId3"/>
              </a:rPr>
              <a:t>Migrator</a:t>
            </a:r>
            <a:endParaRPr lang="sl-SI" dirty="0" smtClean="0"/>
          </a:p>
          <a:p>
            <a:r>
              <a:rPr lang="sl-SI" dirty="0" err="1" smtClean="0">
                <a:hlinkClick r:id="rId4"/>
              </a:rPr>
              <a:t>Screenrecorder</a:t>
            </a:r>
            <a:endParaRPr lang="sl-SI" dirty="0" smtClean="0"/>
          </a:p>
          <a:p>
            <a:r>
              <a:rPr lang="en-US" dirty="0">
                <a:hlinkClick r:id="rId5"/>
              </a:rPr>
              <a:t>VMC to Hyper-V Import </a:t>
            </a:r>
            <a:r>
              <a:rPr lang="en-US" dirty="0" smtClean="0">
                <a:hlinkClick r:id="rId5"/>
              </a:rPr>
              <a:t>Tool</a:t>
            </a:r>
            <a:endParaRPr lang="sl-SI" dirty="0" smtClean="0"/>
          </a:p>
          <a:p>
            <a:r>
              <a:rPr lang="sl-SI" dirty="0" err="1" smtClean="0">
                <a:hlinkClick r:id="rId6"/>
              </a:rPr>
              <a:t>RichCopy</a:t>
            </a:r>
            <a:endParaRPr lang="sl-SI" dirty="0" smtClean="0"/>
          </a:p>
          <a:p>
            <a:r>
              <a:rPr lang="sl-SI" dirty="0" err="1">
                <a:hlinkClick r:id="rId7"/>
              </a:rPr>
              <a:t>SyncToy</a:t>
            </a:r>
            <a:endParaRPr lang="sl-SI" dirty="0"/>
          </a:p>
          <a:p>
            <a:r>
              <a:rPr lang="sl-SI" dirty="0" smtClean="0">
                <a:hlinkClick r:id="rId8"/>
              </a:rPr>
              <a:t>Microsoft </a:t>
            </a:r>
            <a:r>
              <a:rPr lang="sl-SI" dirty="0" err="1" smtClean="0">
                <a:hlinkClick r:id="rId8"/>
              </a:rPr>
              <a:t>SharedView</a:t>
            </a:r>
            <a:endParaRPr lang="sl-SI" dirty="0" smtClean="0"/>
          </a:p>
          <a:p>
            <a:r>
              <a:rPr lang="sl-SI" dirty="0" err="1">
                <a:hlinkClick r:id="rId9"/>
              </a:rPr>
              <a:t>Virtual</a:t>
            </a:r>
            <a:r>
              <a:rPr lang="sl-SI" dirty="0">
                <a:hlinkClick r:id="rId9"/>
              </a:rPr>
              <a:t> </a:t>
            </a:r>
            <a:r>
              <a:rPr lang="sl-SI" dirty="0" err="1">
                <a:hlinkClick r:id="rId9"/>
              </a:rPr>
              <a:t>Machine</a:t>
            </a:r>
            <a:r>
              <a:rPr lang="sl-SI" dirty="0">
                <a:hlinkClick r:id="rId9"/>
              </a:rPr>
              <a:t> </a:t>
            </a:r>
            <a:r>
              <a:rPr lang="sl-SI" dirty="0" err="1">
                <a:hlinkClick r:id="rId9"/>
              </a:rPr>
              <a:t>Servicing</a:t>
            </a:r>
            <a:r>
              <a:rPr lang="sl-SI" dirty="0">
                <a:hlinkClick r:id="rId9"/>
              </a:rPr>
              <a:t> </a:t>
            </a:r>
            <a:r>
              <a:rPr lang="sl-SI" dirty="0" err="1" smtClean="0">
                <a:hlinkClick r:id="rId9"/>
              </a:rPr>
              <a:t>Tool</a:t>
            </a:r>
            <a:endParaRPr lang="sl-SI" dirty="0" smtClean="0"/>
          </a:p>
          <a:p>
            <a:r>
              <a:rPr lang="sl-SI" dirty="0" err="1" smtClean="0">
                <a:hlinkClick r:id="rId10"/>
              </a:rPr>
              <a:t>PowerShellScriptOMatic</a:t>
            </a:r>
            <a:endParaRPr lang="sl-SI" dirty="0" smtClean="0"/>
          </a:p>
          <a:p>
            <a:endParaRPr lang="sl-SI" dirty="0"/>
          </a:p>
          <a:p>
            <a:r>
              <a:rPr lang="sl-SI" dirty="0" err="1">
                <a:hlinkClick r:id="rId11"/>
              </a:rPr>
              <a:t>Portable</a:t>
            </a:r>
            <a:r>
              <a:rPr lang="sl-SI" dirty="0">
                <a:hlinkClick r:id="rId11"/>
              </a:rPr>
              <a:t> </a:t>
            </a:r>
            <a:r>
              <a:rPr lang="sl-SI" dirty="0" err="1">
                <a:hlinkClick r:id="rId11"/>
              </a:rPr>
              <a:t>PowerShell</a:t>
            </a:r>
            <a:endParaRPr lang="sl-SI" dirty="0" smtClean="0"/>
          </a:p>
        </p:txBody>
      </p:sp>
    </p:spTree>
    <p:extLst>
      <p:ext uri="{BB962C8B-B14F-4D97-AF65-F5344CB8AC3E}">
        <p14:creationId xmlns:p14="http://schemas.microsoft.com/office/powerpoint/2010/main" val="110450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Windows </a:t>
            </a:r>
            <a:r>
              <a:rPr lang="sl-SI" dirty="0" err="1"/>
              <a:t>Sysinternals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>
                <a:hlinkClick r:id="rId2" action="ppaction://hlinkfile"/>
              </a:rPr>
              <a:t>\\live.sysinternals.com</a:t>
            </a:r>
            <a:endParaRPr lang="sl-SI" dirty="0" smtClean="0"/>
          </a:p>
          <a:p>
            <a:r>
              <a:rPr lang="sl-SI" dirty="0" smtClean="0">
                <a:hlinkClick r:id="rId3"/>
              </a:rPr>
              <a:t>http://live.sysinternals.com</a:t>
            </a:r>
            <a:endParaRPr lang="sl-SI" dirty="0" smtClean="0"/>
          </a:p>
          <a:p>
            <a:r>
              <a:rPr lang="sl-SI" dirty="0" smtClean="0">
                <a:hlinkClick r:id="rId4"/>
              </a:rPr>
              <a:t>http://www.sysinternals.com</a:t>
            </a:r>
            <a:endParaRPr lang="sl-SI" dirty="0" smtClean="0"/>
          </a:p>
          <a:p>
            <a:r>
              <a:rPr lang="sl-SI" dirty="0">
                <a:hlinkClick r:id="rId5"/>
              </a:rPr>
              <a:t>http://</a:t>
            </a:r>
            <a:r>
              <a:rPr lang="sl-SI" dirty="0" smtClean="0">
                <a:hlinkClick r:id="rId5"/>
              </a:rPr>
              <a:t>technet.microsoft.com/sl-si/sysinternals</a:t>
            </a:r>
            <a:endParaRPr lang="sl-SI" dirty="0" smtClean="0"/>
          </a:p>
          <a:p>
            <a:endParaRPr lang="sl-SI" dirty="0" smtClean="0"/>
          </a:p>
          <a:p>
            <a:endParaRPr lang="sl-SI" dirty="0" smtClean="0"/>
          </a:p>
          <a:p>
            <a:r>
              <a:rPr lang="sl-SI" dirty="0">
                <a:hlinkClick r:id="rId6"/>
              </a:rPr>
              <a:t>Windows </a:t>
            </a:r>
            <a:r>
              <a:rPr lang="sl-SI" dirty="0" err="1">
                <a:hlinkClick r:id="rId6"/>
              </a:rPr>
              <a:t>System</a:t>
            </a:r>
            <a:r>
              <a:rPr lang="sl-SI" dirty="0">
                <a:hlinkClick r:id="rId6"/>
              </a:rPr>
              <a:t> </a:t>
            </a:r>
            <a:r>
              <a:rPr lang="sl-SI" dirty="0" err="1">
                <a:hlinkClick r:id="rId6"/>
              </a:rPr>
              <a:t>Control</a:t>
            </a:r>
            <a:r>
              <a:rPr lang="sl-SI" dirty="0">
                <a:hlinkClick r:id="rId6"/>
              </a:rPr>
              <a:t> </a:t>
            </a:r>
            <a:r>
              <a:rPr lang="sl-SI" dirty="0" smtClean="0">
                <a:hlinkClick r:id="rId6"/>
              </a:rPr>
              <a:t>Center</a:t>
            </a:r>
            <a:endParaRPr lang="sl-SI" dirty="0" smtClean="0"/>
          </a:p>
          <a:p>
            <a:r>
              <a:rPr lang="sl-SI" dirty="0">
                <a:hlinkClick r:id="rId7"/>
              </a:rPr>
              <a:t>si_</a:t>
            </a:r>
            <a:r>
              <a:rPr lang="sl-SI" dirty="0" err="1">
                <a:hlinkClick r:id="rId7"/>
              </a:rPr>
              <a:t>installer</a:t>
            </a:r>
            <a:r>
              <a:rPr lang="sl-SI" dirty="0">
                <a:hlinkClick r:id="rId7"/>
              </a:rPr>
              <a:t>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7763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Software</a:t>
            </a:r>
            <a:r>
              <a:rPr lang="sl-SI" dirty="0"/>
              <a:t> - </a:t>
            </a:r>
            <a:r>
              <a:rPr lang="sl-SI" dirty="0" err="1"/>
              <a:t>Online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l-SI" dirty="0" err="1" smtClean="0">
                <a:hlinkClick r:id="rId2"/>
              </a:rPr>
              <a:t>Spoon</a:t>
            </a:r>
            <a:endParaRPr lang="sl-SI" dirty="0" smtClean="0"/>
          </a:p>
          <a:p>
            <a:r>
              <a:rPr lang="sl-SI" dirty="0" err="1" smtClean="0">
                <a:hlinkClick r:id="rId3"/>
              </a:rPr>
              <a:t>DocTranslator</a:t>
            </a:r>
            <a:endParaRPr lang="sl-SI" dirty="0" smtClean="0"/>
          </a:p>
          <a:p>
            <a:r>
              <a:rPr lang="sl-SI" dirty="0" err="1" smtClean="0">
                <a:hlinkClick r:id="rId4"/>
              </a:rPr>
              <a:t>SubnetOnline.com</a:t>
            </a:r>
            <a:endParaRPr lang="sl-SI" dirty="0" smtClean="0"/>
          </a:p>
          <a:p>
            <a:r>
              <a:rPr lang="sl-SI" dirty="0" err="1" smtClean="0">
                <a:hlinkClick r:id="rId5"/>
              </a:rPr>
              <a:t>CopyPasteCharacter</a:t>
            </a:r>
            <a:endParaRPr lang="sl-SI" dirty="0" smtClean="0"/>
          </a:p>
          <a:p>
            <a:r>
              <a:rPr lang="sl-SI" dirty="0" err="1" smtClean="0">
                <a:hlinkClick r:id="rId6"/>
              </a:rPr>
              <a:t>FreeMyPDF</a:t>
            </a:r>
            <a:endParaRPr lang="sl-SI" dirty="0" smtClean="0"/>
          </a:p>
          <a:p>
            <a:r>
              <a:rPr lang="sl-SI" dirty="0" err="1" smtClean="0">
                <a:hlinkClick r:id="rId7"/>
              </a:rPr>
              <a:t>Speedtest</a:t>
            </a:r>
            <a:endParaRPr lang="sl-SI" dirty="0" smtClean="0"/>
          </a:p>
          <a:p>
            <a:r>
              <a:rPr lang="sl-SI" dirty="0" err="1" smtClean="0">
                <a:hlinkClick r:id="rId8"/>
              </a:rPr>
              <a:t>Public</a:t>
            </a:r>
            <a:r>
              <a:rPr lang="sl-SI" dirty="0" smtClean="0">
                <a:hlinkClick r:id="rId8"/>
              </a:rPr>
              <a:t> IPv4 </a:t>
            </a:r>
            <a:r>
              <a:rPr lang="sl-SI" dirty="0" err="1" smtClean="0">
                <a:hlinkClick r:id="rId8"/>
              </a:rPr>
              <a:t>address</a:t>
            </a:r>
            <a:endParaRPr lang="sl-SI" dirty="0" smtClean="0"/>
          </a:p>
          <a:p>
            <a:endParaRPr lang="sl-SI" dirty="0"/>
          </a:p>
          <a:p>
            <a:r>
              <a:rPr lang="sl-SI" dirty="0" err="1">
                <a:hlinkClick r:id="rId9"/>
              </a:rPr>
              <a:t>Failing</a:t>
            </a:r>
            <a:r>
              <a:rPr lang="sl-SI" dirty="0">
                <a:hlinkClick r:id="rId9"/>
              </a:rPr>
              <a:t> </a:t>
            </a:r>
            <a:r>
              <a:rPr lang="sl-SI" dirty="0" err="1">
                <a:hlinkClick r:id="rId9"/>
              </a:rPr>
              <a:t>hard</a:t>
            </a:r>
            <a:r>
              <a:rPr lang="sl-SI" dirty="0">
                <a:hlinkClick r:id="rId9"/>
              </a:rPr>
              <a:t> </a:t>
            </a:r>
            <a:r>
              <a:rPr lang="sl-SI" dirty="0" err="1">
                <a:hlinkClick r:id="rId9"/>
              </a:rPr>
              <a:t>drive</a:t>
            </a:r>
            <a:r>
              <a:rPr lang="sl-SI" dirty="0">
                <a:hlinkClick r:id="rId9"/>
              </a:rPr>
              <a:t> </a:t>
            </a:r>
            <a:r>
              <a:rPr lang="sl-SI" dirty="0" err="1">
                <a:hlinkClick r:id="rId9"/>
              </a:rPr>
              <a:t>sounds</a:t>
            </a:r>
            <a:endParaRPr lang="sl-SI" dirty="0">
              <a:hlinkClick r:id="rId3"/>
            </a:endParaRPr>
          </a:p>
          <a:p>
            <a:r>
              <a:rPr lang="sl-SI" dirty="0" err="1" smtClean="0">
                <a:hlinkClick r:id="rId3"/>
              </a:rPr>
              <a:t>DocTranslator</a:t>
            </a:r>
            <a:endParaRPr lang="sl-SI" dirty="0" smtClean="0"/>
          </a:p>
          <a:p>
            <a:r>
              <a:rPr lang="sl-SI" dirty="0" err="1">
                <a:hlinkClick r:id="rId10"/>
              </a:rPr>
              <a:t>Klavarog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68077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Software</a:t>
            </a:r>
            <a:r>
              <a:rPr lang="sl-SI" dirty="0"/>
              <a:t> </a:t>
            </a:r>
            <a:r>
              <a:rPr lang="sl-SI" dirty="0" err="1"/>
              <a:t>Packs</a:t>
            </a:r>
            <a:r>
              <a:rPr lang="sl-SI" dirty="0"/>
              <a:t> </a:t>
            </a:r>
            <a:r>
              <a:rPr lang="sl-SI" dirty="0" err="1"/>
              <a:t>for</a:t>
            </a:r>
            <a:r>
              <a:rPr lang="sl-SI" dirty="0"/>
              <a:t> </a:t>
            </a:r>
            <a:r>
              <a:rPr lang="sl-SI" dirty="0" err="1"/>
              <a:t>Download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>
                <a:hlinkClick r:id="rId2"/>
              </a:rPr>
              <a:t>Lupo </a:t>
            </a:r>
            <a:r>
              <a:rPr lang="sl-SI" dirty="0" err="1" smtClean="0">
                <a:hlinkClick r:id="rId2"/>
              </a:rPr>
              <a:t>PenSuite</a:t>
            </a:r>
            <a:endParaRPr lang="sl-SI" dirty="0" smtClean="0"/>
          </a:p>
          <a:p>
            <a:r>
              <a:rPr lang="sl-SI" dirty="0" err="1" smtClean="0">
                <a:hlinkClick r:id="rId3"/>
              </a:rPr>
              <a:t>winPenPack</a:t>
            </a:r>
            <a:endParaRPr lang="sl-SI" dirty="0" smtClean="0"/>
          </a:p>
          <a:p>
            <a:r>
              <a:rPr lang="sl-SI" dirty="0" err="1" smtClean="0">
                <a:hlinkClick r:id="rId4"/>
              </a:rPr>
              <a:t>FreeApps</a:t>
            </a:r>
            <a:endParaRPr lang="sl-SI" dirty="0"/>
          </a:p>
          <a:p>
            <a:r>
              <a:rPr lang="sl-SI" dirty="0" err="1" smtClean="0">
                <a:hlinkClick r:id="rId5"/>
              </a:rPr>
              <a:t>LiberKey</a:t>
            </a:r>
            <a:endParaRPr lang="sl-SI" dirty="0" smtClean="0"/>
          </a:p>
          <a:p>
            <a:r>
              <a:rPr lang="sl-SI" dirty="0" err="1" smtClean="0">
                <a:hlinkClick r:id="rId6"/>
              </a:rPr>
              <a:t>PortableApps</a:t>
            </a:r>
            <a:endParaRPr lang="sl-SI" dirty="0" smtClean="0"/>
          </a:p>
          <a:p>
            <a:r>
              <a:rPr lang="sl-SI" dirty="0" err="1" smtClean="0">
                <a:hlinkClick r:id="rId7"/>
              </a:rPr>
              <a:t>Ninite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97872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Software</a:t>
            </a:r>
            <a:r>
              <a:rPr lang="sl-SI" dirty="0"/>
              <a:t> </a:t>
            </a:r>
            <a:r>
              <a:rPr lang="sl-SI" dirty="0" err="1" smtClean="0"/>
              <a:t>Sources</a:t>
            </a:r>
            <a:r>
              <a:rPr lang="sl-SI" dirty="0" smtClean="0"/>
              <a:t> – part1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hlinkClick r:id="rId2"/>
              </a:rPr>
              <a:t>SecurityXploded</a:t>
            </a:r>
            <a:endParaRPr lang="sl-SI" dirty="0" smtClean="0"/>
          </a:p>
          <a:p>
            <a:r>
              <a:rPr lang="en-US" dirty="0" err="1" smtClean="0">
                <a:hlinkClick r:id="rId3"/>
              </a:rPr>
              <a:t>NirSoft</a:t>
            </a:r>
            <a:endParaRPr lang="sl-SI" dirty="0"/>
          </a:p>
          <a:p>
            <a:r>
              <a:rPr lang="en-US" dirty="0" err="1" smtClean="0">
                <a:hlinkClick r:id="rId4"/>
              </a:rPr>
              <a:t>AlternativeTo</a:t>
            </a:r>
            <a:endParaRPr lang="sl-SI" dirty="0" smtClean="0"/>
          </a:p>
          <a:p>
            <a:r>
              <a:rPr lang="en-US" dirty="0" err="1" smtClean="0">
                <a:hlinkClick r:id="rId5"/>
              </a:rPr>
              <a:t>DonationCoder</a:t>
            </a:r>
            <a:endParaRPr lang="en-US" dirty="0"/>
          </a:p>
          <a:p>
            <a:r>
              <a:rPr lang="en-US" dirty="0" err="1" smtClean="0">
                <a:hlinkClick r:id="rId6"/>
              </a:rPr>
              <a:t>DirFile</a:t>
            </a:r>
            <a:endParaRPr lang="sl-SI" dirty="0" smtClean="0"/>
          </a:p>
          <a:p>
            <a:r>
              <a:rPr lang="en-US" dirty="0" smtClean="0">
                <a:hlinkClick r:id="rId7"/>
              </a:rPr>
              <a:t>Gaijin</a:t>
            </a:r>
            <a:endParaRPr lang="sl-SI" dirty="0" smtClean="0"/>
          </a:p>
          <a:p>
            <a:r>
              <a:rPr lang="en-US" dirty="0" smtClean="0">
                <a:hlinkClick r:id="rId8"/>
              </a:rPr>
              <a:t>thefreecountry.co</a:t>
            </a:r>
            <a:r>
              <a:rPr lang="sl-SI" dirty="0" smtClean="0">
                <a:hlinkClick r:id="rId8"/>
              </a:rPr>
              <a:t>m</a:t>
            </a:r>
            <a:endParaRPr lang="sl-SI" dirty="0" smtClean="0"/>
          </a:p>
          <a:p>
            <a:r>
              <a:rPr lang="en-US" dirty="0" smtClean="0">
                <a:hlinkClick r:id="rId9"/>
              </a:rPr>
              <a:t>Top </a:t>
            </a:r>
            <a:r>
              <a:rPr lang="en-US" dirty="0">
                <a:hlinkClick r:id="rId9"/>
              </a:rPr>
              <a:t>Free Windows Administration </a:t>
            </a:r>
            <a:r>
              <a:rPr lang="en-US" dirty="0" smtClean="0">
                <a:hlinkClick r:id="rId9"/>
              </a:rPr>
              <a:t>Tools</a:t>
            </a:r>
            <a:endParaRPr lang="sl-SI" dirty="0" smtClean="0"/>
          </a:p>
          <a:p>
            <a:r>
              <a:rPr lang="en-US" dirty="0" err="1" smtClean="0">
                <a:hlinkClick r:id="rId10"/>
              </a:rPr>
              <a:t>Roadkil.Net</a:t>
            </a:r>
            <a:endParaRPr lang="sl-SI" dirty="0" smtClean="0"/>
          </a:p>
          <a:p>
            <a:r>
              <a:rPr lang="sl-SI" dirty="0" err="1" smtClean="0">
                <a:hlinkClick r:id="rId11"/>
              </a:rPr>
              <a:t>The</a:t>
            </a:r>
            <a:r>
              <a:rPr lang="sl-SI" dirty="0" smtClean="0">
                <a:hlinkClick r:id="rId11"/>
              </a:rPr>
              <a:t> </a:t>
            </a:r>
            <a:r>
              <a:rPr lang="sl-SI" dirty="0" err="1" smtClean="0">
                <a:hlinkClick r:id="rId11"/>
              </a:rPr>
              <a:t>Portable</a:t>
            </a:r>
            <a:r>
              <a:rPr lang="sl-SI" dirty="0" smtClean="0">
                <a:hlinkClick r:id="rId11"/>
              </a:rPr>
              <a:t> </a:t>
            </a:r>
            <a:r>
              <a:rPr lang="sl-SI" dirty="0" err="1" smtClean="0">
                <a:hlinkClick r:id="rId11"/>
              </a:rPr>
              <a:t>Freeware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7242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Software</a:t>
            </a:r>
            <a:r>
              <a:rPr lang="sl-SI" dirty="0"/>
              <a:t> </a:t>
            </a:r>
            <a:r>
              <a:rPr lang="sl-SI" dirty="0" err="1"/>
              <a:t>Sources</a:t>
            </a:r>
            <a:r>
              <a:rPr lang="sl-SI" dirty="0"/>
              <a:t> – </a:t>
            </a:r>
            <a:r>
              <a:rPr lang="sl-SI" dirty="0" smtClean="0"/>
              <a:t>part2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hlinkClick r:id="rId2"/>
              </a:rPr>
              <a:t>NetWrix</a:t>
            </a:r>
            <a:r>
              <a:rPr lang="en-US" dirty="0"/>
              <a:t>				</a:t>
            </a:r>
            <a:endParaRPr lang="sl-SI" dirty="0" smtClean="0"/>
          </a:p>
          <a:p>
            <a:pPr lvl="1"/>
            <a:r>
              <a:rPr lang="en-US" dirty="0" smtClean="0"/>
              <a:t>Active </a:t>
            </a:r>
            <a:r>
              <a:rPr lang="en-US" dirty="0"/>
              <a:t>Directory Change </a:t>
            </a:r>
            <a:r>
              <a:rPr lang="en-US" dirty="0" smtClean="0"/>
              <a:t>Reporter</a:t>
            </a:r>
            <a:endParaRPr lang="sl-SI" dirty="0" smtClean="0"/>
          </a:p>
          <a:p>
            <a:pPr lvl="1"/>
            <a:r>
              <a:rPr lang="en-US" dirty="0" smtClean="0"/>
              <a:t>Group </a:t>
            </a:r>
            <a:r>
              <a:rPr lang="en-US" dirty="0"/>
              <a:t>Policy Change Reporter </a:t>
            </a:r>
            <a:endParaRPr lang="sl-SI" dirty="0" smtClean="0"/>
          </a:p>
          <a:p>
            <a:pPr lvl="1"/>
            <a:r>
              <a:rPr lang="en-US" dirty="0" smtClean="0"/>
              <a:t>Password </a:t>
            </a:r>
            <a:r>
              <a:rPr lang="en-US" dirty="0"/>
              <a:t>Expiration </a:t>
            </a:r>
            <a:r>
              <a:rPr lang="en-US" dirty="0" err="1" smtClean="0"/>
              <a:t>Notifier</a:t>
            </a:r>
            <a:endParaRPr lang="sl-SI" dirty="0" smtClean="0"/>
          </a:p>
          <a:p>
            <a:pPr lvl="1"/>
            <a:r>
              <a:rPr lang="en-US" dirty="0" smtClean="0"/>
              <a:t>Server </a:t>
            </a:r>
            <a:r>
              <a:rPr lang="en-US" dirty="0"/>
              <a:t>Configuration Change </a:t>
            </a:r>
            <a:r>
              <a:rPr lang="en-US" dirty="0" smtClean="0"/>
              <a:t>Reporter</a:t>
            </a:r>
            <a:endParaRPr lang="sl-SI" dirty="0" smtClean="0"/>
          </a:p>
          <a:p>
            <a:pPr lvl="1"/>
            <a:r>
              <a:rPr lang="en-US" dirty="0" smtClean="0"/>
              <a:t>Windows </a:t>
            </a:r>
            <a:r>
              <a:rPr lang="en-US" dirty="0"/>
              <a:t>Update </a:t>
            </a:r>
            <a:r>
              <a:rPr lang="en-US" dirty="0" smtClean="0"/>
              <a:t>Checker</a:t>
            </a:r>
            <a:endParaRPr lang="sl-SI" dirty="0" smtClean="0"/>
          </a:p>
          <a:p>
            <a:r>
              <a:rPr lang="sl-SI" dirty="0" err="1">
                <a:hlinkClick r:id="rId3"/>
              </a:rPr>
              <a:t>OSForensic</a:t>
            </a:r>
            <a:r>
              <a:rPr lang="sl-SI" dirty="0">
                <a:hlinkClick r:id="rId3"/>
              </a:rPr>
              <a:t> </a:t>
            </a:r>
            <a:r>
              <a:rPr lang="sl-SI" dirty="0" err="1" smtClean="0">
                <a:hlinkClick r:id="rId3"/>
              </a:rPr>
              <a:t>Tools</a:t>
            </a:r>
            <a:endParaRPr lang="sl-SI" dirty="0" smtClean="0"/>
          </a:p>
          <a:p>
            <a:pPr lvl="1"/>
            <a:r>
              <a:rPr lang="sl-SI" dirty="0" err="1" smtClean="0"/>
              <a:t>OSFMount</a:t>
            </a:r>
            <a:endParaRPr lang="sl-SI" dirty="0" smtClean="0"/>
          </a:p>
          <a:p>
            <a:pPr lvl="1"/>
            <a:r>
              <a:rPr lang="sl-SI" dirty="0" err="1" smtClean="0"/>
              <a:t>OSFClone</a:t>
            </a:r>
            <a:endParaRPr lang="sl-SI" dirty="0" smtClean="0"/>
          </a:p>
          <a:p>
            <a:pPr lvl="1"/>
            <a:r>
              <a:rPr lang="sl-SI" dirty="0" err="1" smtClean="0"/>
              <a:t>ImageUSB</a:t>
            </a:r>
            <a:endParaRPr lang="sl-SI" dirty="0" smtClean="0"/>
          </a:p>
          <a:p>
            <a:r>
              <a:rPr lang="es-ES" dirty="0" err="1">
                <a:hlinkClick r:id="rId4"/>
              </a:rPr>
              <a:t>NeoSmart</a:t>
            </a:r>
            <a:r>
              <a:rPr lang="es-ES" dirty="0">
                <a:hlinkClick r:id="rId4"/>
              </a:rPr>
              <a:t> </a:t>
            </a:r>
            <a:endParaRPr lang="sl-SI" dirty="0"/>
          </a:p>
          <a:p>
            <a:pPr lvl="1"/>
            <a:r>
              <a:rPr lang="es-ES" dirty="0" err="1" smtClean="0"/>
              <a:t>EasyBCD</a:t>
            </a:r>
            <a:endParaRPr lang="sl-SI" dirty="0" smtClean="0"/>
          </a:p>
          <a:p>
            <a:pPr lvl="1"/>
            <a:r>
              <a:rPr lang="es-ES" dirty="0" err="1" smtClean="0"/>
              <a:t>iReboot</a:t>
            </a:r>
            <a:r>
              <a:rPr lang="es-ES" dirty="0" smtClean="0"/>
              <a:t> </a:t>
            </a:r>
            <a:endParaRPr lang="sl-SI" dirty="0" smtClean="0"/>
          </a:p>
        </p:txBody>
      </p:sp>
    </p:spTree>
    <p:extLst>
      <p:ext uri="{BB962C8B-B14F-4D97-AF65-F5344CB8AC3E}">
        <p14:creationId xmlns:p14="http://schemas.microsoft.com/office/powerpoint/2010/main" val="135292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Software</a:t>
            </a:r>
            <a:r>
              <a:rPr lang="sl-SI" dirty="0"/>
              <a:t> </a:t>
            </a:r>
            <a:r>
              <a:rPr lang="sl-SI" dirty="0" err="1"/>
              <a:t>Sources</a:t>
            </a:r>
            <a:r>
              <a:rPr lang="sl-SI" dirty="0"/>
              <a:t> – </a:t>
            </a:r>
            <a:r>
              <a:rPr lang="sl-SI" dirty="0" smtClean="0"/>
              <a:t>part3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CJWDEV</a:t>
            </a:r>
            <a:endParaRPr lang="sl-SI" dirty="0" smtClean="0"/>
          </a:p>
          <a:p>
            <a:pPr lvl="1"/>
            <a:r>
              <a:rPr lang="en-US" dirty="0" smtClean="0"/>
              <a:t>AD </a:t>
            </a:r>
            <a:r>
              <a:rPr lang="en-US" dirty="0"/>
              <a:t>Photo </a:t>
            </a:r>
            <a:r>
              <a:rPr lang="en-US" dirty="0" smtClean="0"/>
              <a:t>Edit</a:t>
            </a:r>
            <a:endParaRPr lang="sl-SI" dirty="0" smtClean="0"/>
          </a:p>
          <a:p>
            <a:pPr lvl="1"/>
            <a:r>
              <a:rPr lang="en-US" dirty="0" smtClean="0"/>
              <a:t>Get </a:t>
            </a:r>
            <a:r>
              <a:rPr lang="en-US" dirty="0"/>
              <a:t>Group </a:t>
            </a:r>
            <a:r>
              <a:rPr lang="en-US" dirty="0" smtClean="0"/>
              <a:t>Membership</a:t>
            </a:r>
            <a:endParaRPr lang="sl-SI" dirty="0" smtClean="0"/>
          </a:p>
          <a:p>
            <a:pPr lvl="1"/>
            <a:r>
              <a:rPr lang="en-US" dirty="0" smtClean="0"/>
              <a:t>View </a:t>
            </a:r>
            <a:r>
              <a:rPr lang="en-US" dirty="0"/>
              <a:t>Deleted AD </a:t>
            </a:r>
            <a:r>
              <a:rPr lang="en-US" dirty="0" smtClean="0"/>
              <a:t>Objects</a:t>
            </a:r>
            <a:endParaRPr lang="sl-SI" dirty="0" smtClean="0"/>
          </a:p>
          <a:p>
            <a:pPr lvl="1"/>
            <a:r>
              <a:rPr lang="en-US" dirty="0" smtClean="0"/>
              <a:t>Fast </a:t>
            </a:r>
            <a:r>
              <a:rPr lang="en-US" dirty="0"/>
              <a:t>Software </a:t>
            </a:r>
            <a:r>
              <a:rPr lang="en-US" dirty="0" smtClean="0"/>
              <a:t>Audit</a:t>
            </a:r>
            <a:endParaRPr lang="sl-SI" dirty="0" smtClean="0"/>
          </a:p>
        </p:txBody>
      </p:sp>
    </p:spTree>
    <p:extLst>
      <p:ext uri="{BB962C8B-B14F-4D97-AF65-F5344CB8AC3E}">
        <p14:creationId xmlns:p14="http://schemas.microsoft.com/office/powerpoint/2010/main" val="378148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Free</a:t>
            </a:r>
            <a:r>
              <a:rPr lang="sl-SI" dirty="0"/>
              <a:t> </a:t>
            </a:r>
            <a:r>
              <a:rPr lang="sl-SI" dirty="0" err="1"/>
              <a:t>for</a:t>
            </a:r>
            <a:r>
              <a:rPr lang="sl-SI" dirty="0"/>
              <a:t> </a:t>
            </a:r>
            <a:r>
              <a:rPr lang="sl-SI" dirty="0" err="1"/>
              <a:t>non</a:t>
            </a:r>
            <a:r>
              <a:rPr lang="sl-SI" dirty="0"/>
              <a:t>-</a:t>
            </a:r>
            <a:r>
              <a:rPr lang="sl-SI" dirty="0" err="1"/>
              <a:t>commercial</a:t>
            </a:r>
            <a:r>
              <a:rPr lang="sl-SI" dirty="0"/>
              <a:t> </a:t>
            </a:r>
            <a:r>
              <a:rPr lang="sl-SI" dirty="0" err="1" smtClean="0"/>
              <a:t>use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err="1">
                <a:hlinkClick r:id="rId2"/>
              </a:rPr>
              <a:t>LogMeIn</a:t>
            </a:r>
            <a:r>
              <a:rPr lang="sl-SI" dirty="0">
                <a:hlinkClick r:id="rId2"/>
              </a:rPr>
              <a:t> </a:t>
            </a:r>
            <a:r>
              <a:rPr lang="sl-SI" dirty="0" err="1" smtClean="0">
                <a:hlinkClick r:id="rId2"/>
              </a:rPr>
              <a:t>Hamachi</a:t>
            </a:r>
            <a:endParaRPr lang="sl-SI" dirty="0" smtClean="0"/>
          </a:p>
          <a:p>
            <a:r>
              <a:rPr lang="sl-SI" dirty="0" err="1" smtClean="0">
                <a:hlinkClick r:id="rId3"/>
              </a:rPr>
              <a:t>Binary</a:t>
            </a:r>
            <a:r>
              <a:rPr lang="sl-SI" dirty="0" smtClean="0">
                <a:hlinkClick r:id="rId3"/>
              </a:rPr>
              <a:t> </a:t>
            </a:r>
            <a:r>
              <a:rPr lang="sl-SI" dirty="0" err="1" smtClean="0">
                <a:hlinkClick r:id="rId3"/>
              </a:rPr>
              <a:t>Fortress</a:t>
            </a:r>
            <a:endParaRPr lang="sl-SI" dirty="0"/>
          </a:p>
          <a:p>
            <a:pPr lvl="1"/>
            <a:r>
              <a:rPr lang="sl-SI" dirty="0" err="1" smtClean="0"/>
              <a:t>DisplayFusion</a:t>
            </a:r>
            <a:r>
              <a:rPr lang="sl-SI" dirty="0" smtClean="0"/>
              <a:t> </a:t>
            </a:r>
          </a:p>
          <a:p>
            <a:pPr lvl="1"/>
            <a:r>
              <a:rPr lang="sl-SI" dirty="0" err="1" smtClean="0"/>
              <a:t>Notepad</a:t>
            </a:r>
            <a:r>
              <a:rPr lang="sl-SI" dirty="0" smtClean="0"/>
              <a:t> </a:t>
            </a:r>
            <a:r>
              <a:rPr lang="sl-SI" dirty="0" err="1"/>
              <a:t>Replacer</a:t>
            </a:r>
            <a:endParaRPr lang="sl-SI" dirty="0"/>
          </a:p>
          <a:p>
            <a:r>
              <a:rPr lang="sl-SI" dirty="0" err="1" smtClean="0">
                <a:hlinkClick r:id="rId4"/>
              </a:rPr>
              <a:t>Sandboxie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59126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 smtClean="0"/>
              <a:t>Free</a:t>
            </a:r>
            <a:r>
              <a:rPr lang="sl-SI" dirty="0" smtClean="0"/>
              <a:t> </a:t>
            </a:r>
            <a:r>
              <a:rPr lang="sl-SI" dirty="0" err="1" smtClean="0"/>
              <a:t>Software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hlinkClick r:id="rId2"/>
              </a:rPr>
              <a:t>Chrometa</a:t>
            </a:r>
            <a:endParaRPr lang="sl-SI" dirty="0" smtClean="0"/>
          </a:p>
          <a:p>
            <a:r>
              <a:rPr lang="en-US" dirty="0" err="1" smtClean="0">
                <a:hlinkClick r:id="rId3"/>
              </a:rPr>
              <a:t>WinPatrol</a:t>
            </a:r>
            <a:endParaRPr lang="sl-SI" dirty="0" smtClean="0"/>
          </a:p>
          <a:p>
            <a:r>
              <a:rPr lang="en-US" dirty="0" err="1" smtClean="0">
                <a:hlinkClick r:id="rId4"/>
              </a:rPr>
              <a:t>geek.menu</a:t>
            </a:r>
            <a:endParaRPr lang="sl-SI" dirty="0" smtClean="0"/>
          </a:p>
          <a:p>
            <a:r>
              <a:rPr lang="en-US" dirty="0" err="1" smtClean="0">
                <a:hlinkClick r:id="rId5"/>
              </a:rPr>
              <a:t>Imagepatcher</a:t>
            </a:r>
            <a:endParaRPr lang="sl-SI" dirty="0"/>
          </a:p>
          <a:p>
            <a:r>
              <a:rPr lang="en-US" dirty="0" err="1" smtClean="0">
                <a:hlinkClick r:id="rId6"/>
              </a:rPr>
              <a:t>GImageX</a:t>
            </a:r>
            <a:r>
              <a:rPr lang="en-US" dirty="0" smtClean="0">
                <a:hlinkClick r:id="rId6"/>
              </a:rPr>
              <a:t> </a:t>
            </a:r>
            <a:endParaRPr lang="sl-SI" dirty="0" smtClean="0"/>
          </a:p>
          <a:p>
            <a:r>
              <a:rPr lang="en-US" dirty="0" smtClean="0">
                <a:hlinkClick r:id="rId7"/>
              </a:rPr>
              <a:t>Je </a:t>
            </a:r>
            <a:r>
              <a:rPr lang="en-US" dirty="0">
                <a:hlinkClick r:id="rId7"/>
              </a:rPr>
              <a:t>Jin's Windows 7 WIM Mount </a:t>
            </a:r>
            <a:r>
              <a:rPr lang="en-US" dirty="0" smtClean="0">
                <a:hlinkClick r:id="rId7"/>
              </a:rPr>
              <a:t>GUI</a:t>
            </a:r>
            <a:endParaRPr lang="sl-SI" dirty="0" smtClean="0"/>
          </a:p>
          <a:p>
            <a:r>
              <a:rPr lang="en-US" dirty="0" err="1" smtClean="0">
                <a:hlinkClick r:id="rId8"/>
              </a:rPr>
              <a:t>MultiBoot</a:t>
            </a:r>
            <a:r>
              <a:rPr lang="en-US" dirty="0" smtClean="0">
                <a:hlinkClick r:id="rId8"/>
              </a:rPr>
              <a:t> US</a:t>
            </a:r>
            <a:r>
              <a:rPr lang="sl-SI" dirty="0" smtClean="0">
                <a:hlinkClick r:id="rId8"/>
              </a:rPr>
              <a:t>B</a:t>
            </a:r>
            <a:endParaRPr lang="sl-SI" dirty="0" smtClean="0"/>
          </a:p>
          <a:p>
            <a:r>
              <a:rPr lang="en-US" dirty="0" err="1" smtClean="0">
                <a:hlinkClick r:id="rId9"/>
              </a:rPr>
              <a:t>inSSIDer</a:t>
            </a:r>
            <a:endParaRPr lang="sl-SI" dirty="0" smtClean="0"/>
          </a:p>
          <a:p>
            <a:r>
              <a:rPr lang="en-US" dirty="0" err="1" smtClean="0">
                <a:hlinkClick r:id="rId10"/>
              </a:rPr>
              <a:t>Ekahau</a:t>
            </a:r>
            <a:r>
              <a:rPr lang="en-US" dirty="0" smtClean="0">
                <a:hlinkClick r:id="rId10"/>
              </a:rPr>
              <a:t> </a:t>
            </a:r>
            <a:r>
              <a:rPr lang="en-US" dirty="0" err="1" smtClean="0">
                <a:hlinkClick r:id="rId10"/>
              </a:rPr>
              <a:t>Heatmapper</a:t>
            </a:r>
            <a:endParaRPr lang="sl-SI" dirty="0" smtClean="0"/>
          </a:p>
          <a:p>
            <a:r>
              <a:rPr lang="en-US" dirty="0" err="1" smtClean="0">
                <a:hlinkClick r:id="rId11"/>
              </a:rPr>
              <a:t>Bris</a:t>
            </a:r>
            <a:r>
              <a:rPr lang="sl-SI" dirty="0" smtClean="0">
                <a:hlinkClick r:id="rId11"/>
              </a:rPr>
              <a:t>s</a:t>
            </a:r>
            <a:endParaRPr lang="sl-SI" dirty="0" smtClean="0"/>
          </a:p>
          <a:p>
            <a:r>
              <a:rPr lang="sl-SI" dirty="0" smtClean="0">
                <a:hlinkClick r:id="rId12"/>
              </a:rPr>
              <a:t>ip2c (</a:t>
            </a:r>
            <a:r>
              <a:rPr lang="sl-SI" dirty="0" err="1" smtClean="0">
                <a:hlinkClick r:id="rId12"/>
              </a:rPr>
              <a:t>ip</a:t>
            </a:r>
            <a:r>
              <a:rPr lang="sl-SI" dirty="0" smtClean="0">
                <a:hlinkClick r:id="rId12"/>
              </a:rPr>
              <a:t> to </a:t>
            </a:r>
            <a:r>
              <a:rPr lang="sl-SI" dirty="0" err="1" smtClean="0">
                <a:hlinkClick r:id="rId12"/>
              </a:rPr>
              <a:t>country</a:t>
            </a:r>
            <a:r>
              <a:rPr lang="sl-SI" dirty="0" smtClean="0">
                <a:hlinkClick r:id="rId12"/>
              </a:rPr>
              <a:t>)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53309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Action Button: Help 2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Help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2243335"/>
          </a:xfrm>
        </p:spPr>
        <p:txBody>
          <a:bodyPr/>
          <a:lstStyle/>
          <a:p>
            <a:r>
              <a:rPr lang="sl-SI" dirty="0" smtClean="0"/>
              <a:t>Hvala za pozornost</a:t>
            </a:r>
            <a:endParaRPr lang="sl-SI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140968"/>
            <a:ext cx="6400800" cy="3031232"/>
          </a:xfrm>
        </p:spPr>
        <p:txBody>
          <a:bodyPr>
            <a:normAutofit/>
          </a:bodyPr>
          <a:lstStyle/>
          <a:p>
            <a:r>
              <a:rPr lang="sl-SI" sz="11500" dirty="0" smtClean="0">
                <a:sym typeface="Wingdings" pitchFamily="2" charset="2"/>
              </a:rPr>
              <a:t></a:t>
            </a:r>
            <a:endParaRPr lang="sl-SI" sz="3200" dirty="0" smtClean="0">
              <a:sym typeface="Wingdings" pitchFamily="2" charset="2"/>
            </a:endParaRPr>
          </a:p>
          <a:p>
            <a:endParaRPr lang="sl-SI" sz="2800" dirty="0" smtClean="0"/>
          </a:p>
          <a:p>
            <a:r>
              <a:rPr lang="sl-SI" sz="2000" dirty="0"/>
              <a:t>http://www.kompas-xnet.si/Zaposleni.aspx?id=12</a:t>
            </a:r>
            <a:endParaRPr lang="sl-SI" sz="96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outs:outSpaceData xmlns:outs="http://schemas.microsoft.com/office/2009/outspace/metadata">
  <outs:relatedDates>
    <outs:relatedDate>
      <outs:type>3</outs:type>
      <outs:displayName>Last Modified</outs:displayName>
      <outs:dateTime>2009-10-14T14:58:38Z</outs:dateTime>
      <outs:isPinned>true</outs:isPinned>
    </outs:relatedDate>
    <outs:relatedDate>
      <outs:type>2</outs:type>
      <outs:displayName>Created</outs:displayName>
      <outs:dateTime>2007-08-29T13:42:12Z</outs:dateTime>
      <outs:isPinned>true</outs:isPinned>
    </outs:relatedDate>
    <outs:relatedDate>
      <outs:type>4</outs:type>
      <outs:displayName>Last Printed</outs:displayName>
      <outs:dateTime/>
      <outs:isPinned>true</outs:isPinned>
    </outs:relatedDate>
  </outs:relatedDates>
  <outs:relatedDocuments>
    <outs:relatedDocument>
      <outs:type>2</outs:type>
      <outs:displayName>Other documents in current folder</outs:displayName>
      <outs:uri/>
      <outs:isPinned>true</outs:isPinned>
    </outs:relatedDocument>
  </outs:relatedDocuments>
  <outs:relatedPeople>
    <outs:relatedPeopleItem>
      <outs:category>Author</outs:category>
      <outs:people>
        <outs:relatedPerson>
          <outs:displayName>Jože Markič</outs:displayName>
          <outs:accountName/>
        </outs:relatedPerson>
      </outs:people>
      <outs:source>0</outs:source>
      <outs:isPinned>true</outs:isPinned>
    </outs:relatedPeopleItem>
    <outs:relatedPeopleItem>
      <outs:category>Last modified by</outs:category>
      <outs:people>
        <outs:relatedPerson>
          <outs:displayName>Jože Markič</outs:displayName>
          <outs:accountName/>
        </outs:relatedPerson>
      </outs:people>
      <outs:source>0</outs:source>
      <outs:isPinned>true</outs:isPinned>
    </outs:relatedPeopleItem>
    <outs:relatedPeopleItem>
      <outs:category>Manager</outs:category>
      <outs:people/>
      <outs:source>0</outs:source>
      <outs:isPinned>false</outs:isPinned>
    </outs:relatedPeopleItem>
  </outs:relatedPeople>
  <propertyMetadataList xmlns="http://schemas.microsoft.com/office/2009/outspace/metadata">
    <propertyMetadata>
      <type>0</type>
      <propertyId>2228224</propertyId>
      <propertyName/>
      <isPinned>true</isPinned>
    </propertyMetadata>
    <propertyMetadata>
      <type>0</type>
      <propertyId>1114115</propertyId>
      <propertyName/>
      <isPinned>true</isPinned>
    </propertyMetadata>
    <propertyMetadata>
      <type>0</type>
      <propertyId>1114117</propertyId>
      <propertyName/>
      <isPinned>true</isPinned>
    </propertyMetadata>
    <propertyMetadata>
      <type>0</type>
      <propertyId>589825</propertyId>
      <propertyName/>
      <isPinned>false</isPinned>
    </propertyMetadata>
    <propertyMetadata>
      <type>0</type>
      <propertyId>1114116</propertyId>
      <propertyName/>
      <isPinned>false</isPinned>
    </propertyMetadata>
    <propertyMetadata>
      <type>0</type>
      <propertyId>14</propertyId>
      <propertyName/>
      <isPinned>true</isPinned>
    </propertyMetadata>
    <propertyMetadata>
      <type>0</type>
      <propertyId>8</propertyId>
      <propertyName/>
      <isPinned>true</isPinned>
    </propertyMetadata>
    <propertyMetadata>
      <type>0</type>
      <propertyId>6</propertyId>
      <propertyName/>
      <isPinned>false</isPinned>
    </propertyMetadata>
    <propertyMetadata>
      <type>0</type>
      <propertyId>1114118</propertyId>
      <propertyName/>
      <isPinned>false</isPinned>
    </propertyMetadata>
    <propertyMetadata>
      <type>0</type>
      <propertyId>1179649</propertyId>
      <propertyName/>
      <isPinned>false</isPinned>
    </propertyMetadata>
    <propertyMetadata>
      <type>0</type>
      <propertyId>655365</propertyId>
      <propertyName/>
      <isPinned>false</isPinned>
    </propertyMetadata>
    <propertyMetadata>
      <type>0</type>
      <propertyId>1</propertyId>
      <propertyName/>
      <isPinned>false</isPinned>
    </propertyMetadata>
    <propertyMetadata>
      <type>0</type>
      <propertyId>0</propertyId>
      <propertyName/>
      <isPinned>true</isPinned>
    </propertyMetadata>
    <propertyMetadata>
      <type>0</type>
      <propertyId>13</propertyId>
      <propertyName/>
      <isPinned>false</isPinned>
    </propertyMetadata>
    <propertyMetadata>
      <type>0</type>
      <propertyId>1179653</propertyId>
      <propertyName/>
      <isPinned>false</isPinned>
    </propertyMetadata>
    <propertyMetadata>
      <type>0</type>
      <propertyId>22</propertyId>
      <propertyName/>
      <isPinned>false</isPinned>
    </propertyMetadata>
  </propertyMetadataList>
  <outs:corruptMetadataWasLost/>
</outs:outSpaceData>
</file>

<file path=customXml/itemProps1.xml><?xml version="1.0" encoding="utf-8"?>
<ds:datastoreItem xmlns:ds="http://schemas.openxmlformats.org/officeDocument/2006/customXml" ds:itemID="{72A05749-D679-4546-B423-1706D1AE3538}">
  <ds:schemaRefs>
    <ds:schemaRef ds:uri="http://schemas.microsoft.com/office/2009/outspace/meta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SloWUG - 2011.02</Template>
  <TotalTime>998</TotalTime>
  <Words>190</Words>
  <Application>Microsoft Office PowerPoint</Application>
  <PresentationFormat>On-screen Show (4:3)</PresentationFormat>
  <Paragraphs>97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Executive</vt:lpstr>
      <vt:lpstr>Brezplačna orodja in administracija</vt:lpstr>
      <vt:lpstr>Microsoft</vt:lpstr>
      <vt:lpstr>Windows Sysinternals</vt:lpstr>
      <vt:lpstr>Software - Online</vt:lpstr>
      <vt:lpstr>Software Packs for Download</vt:lpstr>
      <vt:lpstr>Software Sources – part1</vt:lpstr>
      <vt:lpstr>Software Sources – part2</vt:lpstr>
      <vt:lpstr>Software Sources – part3</vt:lpstr>
      <vt:lpstr>Free for non-commercial use</vt:lpstr>
      <vt:lpstr>Free Software</vt:lpstr>
      <vt:lpstr>PowerPoint Presentation</vt:lpstr>
      <vt:lpstr>Hvala za pozornost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 1</dc:title>
  <dc:creator>Jože Markič</dc:creator>
  <cp:lastModifiedBy>Jože Markič</cp:lastModifiedBy>
  <cp:revision>86</cp:revision>
  <dcterms:created xsi:type="dcterms:W3CDTF">2007-08-29T13:42:12Z</dcterms:created>
  <dcterms:modified xsi:type="dcterms:W3CDTF">2011-03-09T14:49:31Z</dcterms:modified>
</cp:coreProperties>
</file>